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8" r:id="rId2"/>
    <p:sldId id="256" r:id="rId3"/>
    <p:sldId id="260" r:id="rId4"/>
    <p:sldId id="259" r:id="rId5"/>
    <p:sldId id="266" r:id="rId6"/>
    <p:sldId id="264" r:id="rId7"/>
    <p:sldId id="263" r:id="rId8"/>
    <p:sldId id="265" r:id="rId9"/>
    <p:sldId id="267" r:id="rId10"/>
    <p:sldId id="268" r:id="rId11"/>
    <p:sldId id="272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도 경진" initials="도경" lastIdx="1" clrIdx="0">
    <p:extLst>
      <p:ext uri="{19B8F6BF-5375-455C-9EA6-DF929625EA0E}">
        <p15:presenceInfo xmlns:p15="http://schemas.microsoft.com/office/powerpoint/2012/main" userId="e7ff9aa13df002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281"/>
    <a:srgbClr val="C4DEEE"/>
    <a:srgbClr val="FFD88E"/>
    <a:srgbClr val="626F77"/>
    <a:srgbClr val="EAEAEA"/>
    <a:srgbClr val="FFFFFF"/>
    <a:srgbClr val="ECF4FA"/>
    <a:srgbClr val="D8E9F4"/>
    <a:srgbClr val="D8EBF7"/>
    <a:srgbClr val="DB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6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0" d="100"/>
          <a:sy n="90" d="100"/>
        </p:scale>
        <p:origin x="358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A7CF6-11FA-433B-BCE0-08C2129B308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BF8FA-3562-4EA1-BAA1-3718C1D2E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F8FA-3562-4EA1-BAA1-3718C1D2E3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F8FA-3562-4EA1-BAA1-3718C1D2E3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9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15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9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08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11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5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53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9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1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모니터, 전자기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74967777-D290-48A1-8D51-ABCB11F5B26D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157" r="5512" b="3055"/>
          <a:stretch/>
        </p:blipFill>
        <p:spPr>
          <a:xfrm>
            <a:off x="1391356" y="1138913"/>
            <a:ext cx="2880000" cy="5400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8FDB552-A1CC-4C86-9927-B174850B7D95}"/>
              </a:ext>
            </a:extLst>
          </p:cNvPr>
          <p:cNvGrpSpPr/>
          <p:nvPr userDrawn="1"/>
        </p:nvGrpSpPr>
        <p:grpSpPr>
          <a:xfrm>
            <a:off x="269798" y="380679"/>
            <a:ext cx="2561558" cy="540000"/>
            <a:chOff x="269798" y="380679"/>
            <a:chExt cx="2561558" cy="540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5FDF396-8CBD-443C-9E00-AAF115AF792F}"/>
                </a:ext>
              </a:extLst>
            </p:cNvPr>
            <p:cNvGrpSpPr/>
            <p:nvPr/>
          </p:nvGrpSpPr>
          <p:grpSpPr>
            <a:xfrm>
              <a:off x="269798" y="380679"/>
              <a:ext cx="2561558" cy="540000"/>
              <a:chOff x="5475518" y="1269000"/>
              <a:chExt cx="2561558" cy="540000"/>
            </a:xfrm>
            <a:solidFill>
              <a:srgbClr val="FE8A50"/>
            </a:solidFill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752449F3-A8E7-4D9C-8BD2-53828D9D71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6938" y="1269000"/>
                <a:ext cx="2280138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27137CCE-768A-40B7-845F-2DEC1A8D4C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5518" y="1628904"/>
                <a:ext cx="360000" cy="180000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E1105FA-926A-4E9C-A837-48D1F6C9FE97}"/>
                </a:ext>
              </a:extLst>
            </p:cNvPr>
            <p:cNvGrpSpPr/>
            <p:nvPr/>
          </p:nvGrpSpPr>
          <p:grpSpPr>
            <a:xfrm>
              <a:off x="1031356" y="380679"/>
              <a:ext cx="1800000" cy="540000"/>
              <a:chOff x="6513139" y="1899266"/>
              <a:chExt cx="1800000" cy="540000"/>
            </a:xfrm>
            <a:solidFill>
              <a:srgbClr val="EAEAEA"/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80F9D41-7F64-4C9A-8B2A-89DEA6A67C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3139" y="1899266"/>
                <a:ext cx="1800000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AB2657D-5394-4367-9FB0-C00D7B16DA1D}"/>
                  </a:ext>
                </a:extLst>
              </p:cNvPr>
              <p:cNvSpPr/>
              <p:nvPr/>
            </p:nvSpPr>
            <p:spPr>
              <a:xfrm>
                <a:off x="6513139" y="1899266"/>
                <a:ext cx="420069" cy="540000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999CB3-6B49-4416-9471-3DDACD164147}"/>
                </a:ext>
              </a:extLst>
            </p:cNvPr>
            <p:cNvSpPr txBox="1"/>
            <p:nvPr/>
          </p:nvSpPr>
          <p:spPr>
            <a:xfrm>
              <a:off x="658077" y="46601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2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95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2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0E620-798C-40F6-8D4E-1615BF2CD5C7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95CB2-8E6C-41C2-A831-CC5FB0A92E8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9078C2-B026-46F2-9D65-3D8343D05676}"/>
              </a:ext>
            </a:extLst>
          </p:cNvPr>
          <p:cNvSpPr/>
          <p:nvPr userDrawn="1"/>
        </p:nvSpPr>
        <p:spPr>
          <a:xfrm>
            <a:off x="0" y="3638550"/>
            <a:ext cx="9144000" cy="3219450"/>
          </a:xfrm>
          <a:prstGeom prst="rect">
            <a:avLst/>
          </a:prstGeom>
          <a:gradFill>
            <a:gsLst>
              <a:gs pos="40000">
                <a:srgbClr val="FFFFFF"/>
              </a:gs>
              <a:gs pos="60000">
                <a:srgbClr val="ECF4FA"/>
              </a:gs>
              <a:gs pos="0">
                <a:srgbClr val="FFFFFF"/>
              </a:gs>
              <a:gs pos="80000">
                <a:srgbClr val="D8E9F4"/>
              </a:gs>
              <a:gs pos="100000">
                <a:srgbClr val="C4DE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jpg"/><Relationship Id="rId7" Type="http://schemas.openxmlformats.org/officeDocument/2006/relationships/image" Target="../media/image6.sv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18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sv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3.svg"/><Relationship Id="rId10" Type="http://schemas.openxmlformats.org/officeDocument/2006/relationships/image" Target="../media/image36.jpg"/><Relationship Id="rId4" Type="http://schemas.openxmlformats.org/officeDocument/2006/relationships/image" Target="../media/image22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svg"/><Relationship Id="rId7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svg"/><Relationship Id="rId7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07FDB65-9FF9-4935-B3D7-356458CAFAA8}"/>
              </a:ext>
            </a:extLst>
          </p:cNvPr>
          <p:cNvSpPr/>
          <p:nvPr/>
        </p:nvSpPr>
        <p:spPr>
          <a:xfrm>
            <a:off x="3000374" y="-1"/>
            <a:ext cx="5476875" cy="295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684D34-9CCD-4384-8002-5630D5942391}"/>
              </a:ext>
            </a:extLst>
          </p:cNvPr>
          <p:cNvGrpSpPr/>
          <p:nvPr/>
        </p:nvGrpSpPr>
        <p:grpSpPr>
          <a:xfrm>
            <a:off x="0" y="-4208236"/>
            <a:ext cx="10554505" cy="14251780"/>
            <a:chOff x="0" y="-4208236"/>
            <a:chExt cx="10554505" cy="14251780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B309EED9-40F3-42B0-8AC0-DD44FA0B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6249" y="-4208236"/>
              <a:ext cx="8908256" cy="1425178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7175852-54DA-4A8B-AAA9-44EE5BECA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908" t="26531"/>
            <a:stretch/>
          </p:blipFill>
          <p:spPr>
            <a:xfrm>
              <a:off x="0" y="-2"/>
              <a:ext cx="2738438" cy="34290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0A6A3A-AC85-4B66-8A63-CAA5FC5D1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531" r="62375"/>
            <a:stretch/>
          </p:blipFill>
          <p:spPr>
            <a:xfrm>
              <a:off x="7497752" y="-2"/>
              <a:ext cx="1558948" cy="3429002"/>
            </a:xfrm>
            <a:prstGeom prst="rect">
              <a:avLst/>
            </a:prstGeom>
          </p:spPr>
        </p:pic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B4F108B5-600C-426C-938A-328236440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6249" y="1285551"/>
            <a:ext cx="5851502" cy="16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20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C4264D13-8A22-4FF7-ABE8-30E36C07D1B6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5"/>
          <a:stretch/>
        </p:blipFill>
        <p:spPr>
          <a:xfrm>
            <a:off x="7018044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0C2AE6A-DB5D-4C7F-A60E-8A3EF6BB49B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5"/>
          <a:stretch/>
        </p:blipFill>
        <p:spPr>
          <a:xfrm>
            <a:off x="1537200" y="1530000"/>
            <a:ext cx="2628000" cy="4356000"/>
          </a:xfrm>
          <a:prstGeom prst="rect">
            <a:avLst/>
          </a:prstGeom>
          <a:ln>
            <a:noFill/>
          </a:ln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D1457C5-0381-43A3-97A6-E70EFED1196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5"/>
          <a:stretch/>
        </p:blipFill>
        <p:spPr>
          <a:xfrm>
            <a:off x="5022506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BD8F992-33A9-4644-817E-0B2E4321C220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5"/>
          <a:stretch/>
        </p:blipFill>
        <p:spPr>
          <a:xfrm>
            <a:off x="7018044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382E7F3-31F7-44B2-BE3C-71339CB5FE68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5"/>
          <a:stretch/>
        </p:blipFill>
        <p:spPr>
          <a:xfrm>
            <a:off x="5026301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8EDC7D-7A6D-4611-AFFB-7A7684737A6F}"/>
              </a:ext>
            </a:extLst>
          </p:cNvPr>
          <p:cNvGrpSpPr/>
          <p:nvPr/>
        </p:nvGrpSpPr>
        <p:grpSpPr>
          <a:xfrm>
            <a:off x="658077" y="380679"/>
            <a:ext cx="2173279" cy="540000"/>
            <a:chOff x="658077" y="380679"/>
            <a:chExt cx="2173279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0FD44-238D-449C-B081-EF46121C39A9}"/>
                </a:ext>
              </a:extLst>
            </p:cNvPr>
            <p:cNvSpPr txBox="1"/>
            <p:nvPr/>
          </p:nvSpPr>
          <p:spPr>
            <a:xfrm>
              <a:off x="658077" y="46601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3.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CE6E45E-A02C-4EA7-BDF9-202476E8BAC7}"/>
                </a:ext>
              </a:extLst>
            </p:cNvPr>
            <p:cNvSpPr>
              <a:spLocks/>
            </p:cNvSpPr>
            <p:nvPr/>
          </p:nvSpPr>
          <p:spPr>
            <a:xfrm>
              <a:off x="1031356" y="380679"/>
              <a:ext cx="1800000" cy="540000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공지사항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E6C58334-15C2-4C5B-A391-2E91BB1CB3FB}"/>
              </a:ext>
            </a:extLst>
          </p:cNvPr>
          <p:cNvSpPr/>
          <p:nvPr/>
        </p:nvSpPr>
        <p:spPr>
          <a:xfrm>
            <a:off x="2938215" y="380679"/>
            <a:ext cx="540000" cy="540000"/>
          </a:xfrm>
          <a:prstGeom prst="ellipse">
            <a:avLst/>
          </a:prstGeom>
          <a:solidFill>
            <a:srgbClr val="C4D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79555A83-9CAE-48E9-AFCC-954B5E184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0945" y="520425"/>
            <a:ext cx="385859" cy="25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6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64A9876-89D8-4192-954A-7F9E74F0D3DA}"/>
              </a:ext>
            </a:extLst>
          </p:cNvPr>
          <p:cNvGrpSpPr/>
          <p:nvPr/>
        </p:nvGrpSpPr>
        <p:grpSpPr>
          <a:xfrm>
            <a:off x="658077" y="380679"/>
            <a:ext cx="2173279" cy="540000"/>
            <a:chOff x="658077" y="380679"/>
            <a:chExt cx="2173279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06F039-4BF1-46C9-A883-48D323546D69}"/>
                </a:ext>
              </a:extLst>
            </p:cNvPr>
            <p:cNvSpPr txBox="1"/>
            <p:nvPr/>
          </p:nvSpPr>
          <p:spPr>
            <a:xfrm>
              <a:off x="658077" y="46601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3.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8C07339-D252-4A2B-BDBE-2715D43325F4}"/>
                </a:ext>
              </a:extLst>
            </p:cNvPr>
            <p:cNvSpPr>
              <a:spLocks/>
            </p:cNvSpPr>
            <p:nvPr/>
          </p:nvSpPr>
          <p:spPr>
            <a:xfrm>
              <a:off x="1031356" y="380679"/>
              <a:ext cx="1800000" cy="540000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메뉴</a:t>
              </a:r>
            </a:p>
          </p:txBody>
        </p:sp>
      </p:grp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2EC8CBC-8D15-4B31-BE61-3A87560B64B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1"/>
          <a:stretch/>
        </p:blipFill>
        <p:spPr>
          <a:xfrm>
            <a:off x="1537200" y="1530000"/>
            <a:ext cx="2628000" cy="4356000"/>
          </a:xfrm>
          <a:prstGeom prst="rect">
            <a:avLst/>
          </a:prstGeom>
          <a:ln>
            <a:noFill/>
          </a:ln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370C2CCB-EF13-4544-BD37-1CB3516DCA1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1"/>
          <a:stretch/>
        </p:blipFill>
        <p:spPr>
          <a:xfrm>
            <a:off x="7018044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595EBC0D-3EE3-4A9B-A70A-BB8BD2CC31CE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1"/>
          <a:stretch/>
        </p:blipFill>
        <p:spPr>
          <a:xfrm>
            <a:off x="7018044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07FD84-8AE3-4A3F-A7FE-472130CA61AB}"/>
              </a:ext>
            </a:extLst>
          </p:cNvPr>
          <p:cNvGrpSpPr/>
          <p:nvPr/>
        </p:nvGrpSpPr>
        <p:grpSpPr>
          <a:xfrm>
            <a:off x="2938215" y="380679"/>
            <a:ext cx="540000" cy="540000"/>
            <a:chOff x="4302000" y="565344"/>
            <a:chExt cx="540000" cy="540000"/>
          </a:xfrm>
          <a:solidFill>
            <a:srgbClr val="FFD88E"/>
          </a:soli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866B615-FE27-485E-9023-73978574BCD8}"/>
                </a:ext>
              </a:extLst>
            </p:cNvPr>
            <p:cNvSpPr/>
            <p:nvPr/>
          </p:nvSpPr>
          <p:spPr>
            <a:xfrm>
              <a:off x="4302000" y="565344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9A56362F-A503-4886-918E-E36B0B27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14207" y="725218"/>
              <a:ext cx="315586" cy="220253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03C1282-7A18-439D-9953-8ED4563C5223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"/>
          <a:stretch/>
        </p:blipFill>
        <p:spPr>
          <a:xfrm>
            <a:off x="5022506" y="3660833"/>
            <a:ext cx="1728000" cy="2880000"/>
          </a:xfrm>
          <a:prstGeom prst="rect">
            <a:avLst/>
          </a:prstGeom>
          <a:noFill/>
          <a:ln>
            <a:solidFill>
              <a:srgbClr val="626F77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9685D3-F606-406B-BA4B-4C9E95CF6DDA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5"/>
          <a:stretch/>
        </p:blipFill>
        <p:spPr>
          <a:xfrm>
            <a:off x="5022506" y="549000"/>
            <a:ext cx="1728000" cy="2880000"/>
          </a:xfrm>
          <a:prstGeom prst="rect">
            <a:avLst/>
          </a:prstGeom>
          <a:noFill/>
          <a:ln>
            <a:solidFill>
              <a:srgbClr val="626F77"/>
            </a:solidFill>
          </a:ln>
        </p:spPr>
      </p:pic>
    </p:spTree>
    <p:extLst>
      <p:ext uri="{BB962C8B-B14F-4D97-AF65-F5344CB8AC3E}">
        <p14:creationId xmlns:p14="http://schemas.microsoft.com/office/powerpoint/2010/main" val="266328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C706B96B-072A-4CE2-8D84-5E0204F07728}"/>
              </a:ext>
            </a:extLst>
          </p:cNvPr>
          <p:cNvGrpSpPr/>
          <p:nvPr/>
        </p:nvGrpSpPr>
        <p:grpSpPr>
          <a:xfrm>
            <a:off x="1675927" y="2097881"/>
            <a:ext cx="2949414" cy="3607352"/>
            <a:chOff x="1675927" y="2097881"/>
            <a:chExt cx="2949414" cy="3607352"/>
          </a:xfrm>
          <a:gradFill>
            <a:gsLst>
              <a:gs pos="100000">
                <a:srgbClr val="F5A281">
                  <a:alpha val="10000"/>
                </a:srgbClr>
              </a:gs>
              <a:gs pos="0">
                <a:srgbClr val="F5A281"/>
              </a:gs>
            </a:gsLst>
            <a:lin ang="5400000" scaled="1"/>
          </a:gradFill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BF85E7D-602D-4FEE-91BA-0F1EB1F4DA7C}"/>
                </a:ext>
              </a:extLst>
            </p:cNvPr>
            <p:cNvGrpSpPr/>
            <p:nvPr/>
          </p:nvGrpSpPr>
          <p:grpSpPr>
            <a:xfrm>
              <a:off x="1675927" y="2097881"/>
              <a:ext cx="2307003" cy="3607352"/>
              <a:chOff x="1675927" y="2097881"/>
              <a:chExt cx="2307003" cy="3607352"/>
            </a:xfrm>
            <a:grpFill/>
          </p:grpSpPr>
          <p:sp>
            <p:nvSpPr>
              <p:cNvPr id="44" name="화살표: U자형 43">
                <a:extLst>
                  <a:ext uri="{FF2B5EF4-FFF2-40B4-BE49-F238E27FC236}">
                    <a16:creationId xmlns:a16="http://schemas.microsoft.com/office/drawing/2014/main" id="{B6E854DC-8298-48FE-9EAF-B4B553A03F37}"/>
                  </a:ext>
                </a:extLst>
              </p:cNvPr>
              <p:cNvSpPr/>
              <p:nvPr/>
            </p:nvSpPr>
            <p:spPr>
              <a:xfrm rot="16200000">
                <a:off x="1736191" y="3960817"/>
                <a:ext cx="1688834" cy="1799998"/>
              </a:xfrm>
              <a:prstGeom prst="uturnArrow">
                <a:avLst>
                  <a:gd name="adj1" fmla="val 9906"/>
                  <a:gd name="adj2" fmla="val 25000"/>
                  <a:gd name="adj3" fmla="val 0"/>
                  <a:gd name="adj4" fmla="val 39977"/>
                  <a:gd name="adj5" fmla="val 566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화살표: U자형 44">
                <a:extLst>
                  <a:ext uri="{FF2B5EF4-FFF2-40B4-BE49-F238E27FC236}">
                    <a16:creationId xmlns:a16="http://schemas.microsoft.com/office/drawing/2014/main" id="{34F9E9D5-36C1-42DE-964B-FA8D360CC9AC}"/>
                  </a:ext>
                </a:extLst>
              </p:cNvPr>
              <p:cNvSpPr/>
              <p:nvPr/>
            </p:nvSpPr>
            <p:spPr>
              <a:xfrm rot="5400000">
                <a:off x="2405500" y="3252330"/>
                <a:ext cx="1563843" cy="1591017"/>
              </a:xfrm>
              <a:prstGeom prst="uturnArrow">
                <a:avLst>
                  <a:gd name="adj1" fmla="val 10480"/>
                  <a:gd name="adj2" fmla="val 25000"/>
                  <a:gd name="adj3" fmla="val 0"/>
                  <a:gd name="adj4" fmla="val 40158"/>
                  <a:gd name="adj5" fmla="val 80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화살표: U자형 45">
                <a:extLst>
                  <a:ext uri="{FF2B5EF4-FFF2-40B4-BE49-F238E27FC236}">
                    <a16:creationId xmlns:a16="http://schemas.microsoft.com/office/drawing/2014/main" id="{3EA41CE9-10ED-4303-A0A1-0B7A3C7BCA12}"/>
                  </a:ext>
                </a:extLst>
              </p:cNvPr>
              <p:cNvSpPr/>
              <p:nvPr/>
            </p:nvSpPr>
            <p:spPr>
              <a:xfrm rot="16200000">
                <a:off x="1367705" y="2406103"/>
                <a:ext cx="1332431" cy="715988"/>
              </a:xfrm>
              <a:prstGeom prst="uturnArrow">
                <a:avLst>
                  <a:gd name="adj1" fmla="val 23051"/>
                  <a:gd name="adj2" fmla="val 25000"/>
                  <a:gd name="adj3" fmla="val 0"/>
                  <a:gd name="adj4" fmla="val 91300"/>
                  <a:gd name="adj5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A8756709-7135-4D95-91C9-9DE7053763D7}"/>
                </a:ext>
              </a:extLst>
            </p:cNvPr>
            <p:cNvSpPr/>
            <p:nvPr/>
          </p:nvSpPr>
          <p:spPr>
            <a:xfrm>
              <a:off x="2391913" y="2108698"/>
              <a:ext cx="1768131" cy="334465"/>
            </a:xfrm>
            <a:prstGeom prst="rightArrow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91AD88CE-8107-4D93-99A4-AF707DC711BE}"/>
                </a:ext>
              </a:extLst>
            </p:cNvPr>
            <p:cNvSpPr/>
            <p:nvPr/>
          </p:nvSpPr>
          <p:spPr>
            <a:xfrm>
              <a:off x="4269017" y="2108697"/>
              <a:ext cx="356324" cy="334465"/>
            </a:xfrm>
            <a:prstGeom prst="rightArrow">
              <a:avLst>
                <a:gd name="adj1" fmla="val 50000"/>
                <a:gd name="adj2" fmla="val 637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3BA6F88-76B7-4634-89BB-6D93FA138054}"/>
              </a:ext>
            </a:extLst>
          </p:cNvPr>
          <p:cNvSpPr>
            <a:spLocks/>
          </p:cNvSpPr>
          <p:nvPr/>
        </p:nvSpPr>
        <p:spPr>
          <a:xfrm>
            <a:off x="1031356" y="380679"/>
            <a:ext cx="1800000" cy="540000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개발과정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DD1917-16D6-4DA1-B875-D9EA99D76397}"/>
              </a:ext>
            </a:extLst>
          </p:cNvPr>
          <p:cNvSpPr txBox="1"/>
          <p:nvPr/>
        </p:nvSpPr>
        <p:spPr>
          <a:xfrm>
            <a:off x="658077" y="46601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4.</a:t>
            </a:r>
            <a:endParaRPr lang="ko-KR" altLang="en-US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DAEDE93-4601-4073-88A7-28F3D1011A4B}"/>
              </a:ext>
            </a:extLst>
          </p:cNvPr>
          <p:cNvGrpSpPr/>
          <p:nvPr/>
        </p:nvGrpSpPr>
        <p:grpSpPr>
          <a:xfrm>
            <a:off x="1572623" y="2063313"/>
            <a:ext cx="2550885" cy="3802075"/>
            <a:chOff x="1572623" y="2063313"/>
            <a:chExt cx="2550885" cy="3802075"/>
          </a:xfrm>
        </p:grpSpPr>
        <p:pic>
          <p:nvPicPr>
            <p:cNvPr id="34" name="그림 33" descr="스크린샷, 그리기이(가) 표시된 사진&#10;&#10;자동 생성된 설명">
              <a:extLst>
                <a:ext uri="{FF2B5EF4-FFF2-40B4-BE49-F238E27FC236}">
                  <a16:creationId xmlns:a16="http://schemas.microsoft.com/office/drawing/2014/main" id="{01F54443-94A2-4806-9A07-1521855F6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455" y="3020709"/>
              <a:ext cx="1453846" cy="1080000"/>
            </a:xfrm>
            <a:prstGeom prst="rect">
              <a:avLst/>
            </a:prstGeom>
          </p:spPr>
        </p:pic>
        <p:pic>
          <p:nvPicPr>
            <p:cNvPr id="35" name="그림 34" descr="그리기이(가) 표시된 사진&#10;&#10;자동 생성된 설명">
              <a:extLst>
                <a:ext uri="{FF2B5EF4-FFF2-40B4-BE49-F238E27FC236}">
                  <a16:creationId xmlns:a16="http://schemas.microsoft.com/office/drawing/2014/main" id="{4E220AE0-A014-433C-8BC8-65B67F617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423" y="3937134"/>
              <a:ext cx="1658880" cy="1080000"/>
            </a:xfrm>
            <a:prstGeom prst="rect">
              <a:avLst/>
            </a:prstGeom>
          </p:spPr>
        </p:pic>
        <p:pic>
          <p:nvPicPr>
            <p:cNvPr id="36" name="그림 35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6A71C195-158C-4575-8920-7F9D20126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508" y="4785388"/>
              <a:ext cx="1080000" cy="1080000"/>
            </a:xfrm>
            <a:prstGeom prst="rect">
              <a:avLst/>
            </a:prstGeom>
          </p:spPr>
        </p:pic>
        <p:pic>
          <p:nvPicPr>
            <p:cNvPr id="37" name="그림 36" descr="그리기이(가) 표시된 사진&#10;&#10;자동 생성된 설명">
              <a:extLst>
                <a:ext uri="{FF2B5EF4-FFF2-40B4-BE49-F238E27FC236}">
                  <a16:creationId xmlns:a16="http://schemas.microsoft.com/office/drawing/2014/main" id="{FDDB651B-A7EC-4D05-8BF9-462F606A6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623" y="2063313"/>
              <a:ext cx="1196620" cy="1080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12DFFE7-5D0A-4D7E-A097-2C540FF0D624}"/>
              </a:ext>
            </a:extLst>
          </p:cNvPr>
          <p:cNvGrpSpPr/>
          <p:nvPr/>
        </p:nvGrpSpPr>
        <p:grpSpPr>
          <a:xfrm>
            <a:off x="5079701" y="1514820"/>
            <a:ext cx="3314430" cy="4762314"/>
            <a:chOff x="5079701" y="1514820"/>
            <a:chExt cx="3314430" cy="476231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1047900" lon="1416490" rev="21333013"/>
            </a:camera>
            <a:lightRig rig="threePt" dir="t"/>
          </a:scene3d>
        </p:grpSpPr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404DEC5E-0969-4843-A3C0-F7F333AFE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72532" y="1514820"/>
              <a:ext cx="2728768" cy="761109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8F978B6-8D3F-45F2-85EE-5B336ED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9701" y="2677134"/>
              <a:ext cx="3314430" cy="360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127000" dist="38100" dir="18900000" algn="bl" rotWithShape="0">
                <a:prstClr val="black">
                  <a:alpha val="40000"/>
                </a:prstClr>
              </a:outerShdw>
              <a:softEdge rad="254000"/>
            </a:effectLst>
            <a:sp3d contourW="12700" prstMaterial="matte">
              <a:bevelT w="63500" h="508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88205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E26FA9E-96E8-4000-B403-564416CFF22B}"/>
              </a:ext>
            </a:extLst>
          </p:cNvPr>
          <p:cNvGrpSpPr/>
          <p:nvPr/>
        </p:nvGrpSpPr>
        <p:grpSpPr>
          <a:xfrm>
            <a:off x="5295137" y="1129050"/>
            <a:ext cx="2561558" cy="540000"/>
            <a:chOff x="5295137" y="1129050"/>
            <a:chExt cx="2561558" cy="54000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E9964AE-8036-47E2-B5E9-F028B158B963}"/>
                </a:ext>
              </a:extLst>
            </p:cNvPr>
            <p:cNvGrpSpPr/>
            <p:nvPr/>
          </p:nvGrpSpPr>
          <p:grpSpPr>
            <a:xfrm>
              <a:off x="5295137" y="1129050"/>
              <a:ext cx="2561558" cy="540000"/>
              <a:chOff x="5475518" y="1269000"/>
              <a:chExt cx="2561558" cy="540000"/>
            </a:xfrm>
            <a:solidFill>
              <a:srgbClr val="FE8A50"/>
            </a:solidFill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7D1842ED-60E0-4CEA-BA98-43B6E7CA30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6938" y="1269000"/>
                <a:ext cx="2280138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105" name="이등변 삼각형 104">
                <a:extLst>
                  <a:ext uri="{FF2B5EF4-FFF2-40B4-BE49-F238E27FC236}">
                    <a16:creationId xmlns:a16="http://schemas.microsoft.com/office/drawing/2014/main" id="{3A741A5B-B2EE-448A-8A07-68477FBEB3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5518" y="1628904"/>
                <a:ext cx="360000" cy="180000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A43CF61-4566-42F1-A764-523962F40DDC}"/>
                </a:ext>
              </a:extLst>
            </p:cNvPr>
            <p:cNvGrpSpPr/>
            <p:nvPr/>
          </p:nvGrpSpPr>
          <p:grpSpPr>
            <a:xfrm>
              <a:off x="6056695" y="1129050"/>
              <a:ext cx="1800000" cy="540000"/>
              <a:chOff x="6513139" y="1899266"/>
              <a:chExt cx="1800000" cy="540000"/>
            </a:xfrm>
            <a:solidFill>
              <a:srgbClr val="EAEAEA"/>
            </a:solidFill>
          </p:grpSpPr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A07FF7D3-0841-4EA2-94F3-7F040FB973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3139" y="1899266"/>
                <a:ext cx="1800000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목차</a:t>
                </a:r>
              </a:p>
            </p:txBody>
          </p: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67F8D7F3-1EE4-46DC-80ED-506175F098AD}"/>
                  </a:ext>
                </a:extLst>
              </p:cNvPr>
              <p:cNvSpPr/>
              <p:nvPr/>
            </p:nvSpPr>
            <p:spPr>
              <a:xfrm>
                <a:off x="6513139" y="1899266"/>
                <a:ext cx="420069" cy="540000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22468B6-2F21-4E91-850B-BC460AEB1F00}"/>
                </a:ext>
              </a:extLst>
            </p:cNvPr>
            <p:cNvSpPr txBox="1"/>
            <p:nvPr/>
          </p:nvSpPr>
          <p:spPr>
            <a:xfrm>
              <a:off x="5683416" y="1214384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1.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CDE4893-943E-4FCA-9A09-961E726A1342}"/>
              </a:ext>
            </a:extLst>
          </p:cNvPr>
          <p:cNvGrpSpPr/>
          <p:nvPr/>
        </p:nvGrpSpPr>
        <p:grpSpPr>
          <a:xfrm>
            <a:off x="5302282" y="2210145"/>
            <a:ext cx="2561558" cy="540000"/>
            <a:chOff x="5302282" y="2210145"/>
            <a:chExt cx="2561558" cy="54000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46B0550-44E2-416C-97F4-22C4764A9AD7}"/>
                </a:ext>
              </a:extLst>
            </p:cNvPr>
            <p:cNvGrpSpPr/>
            <p:nvPr/>
          </p:nvGrpSpPr>
          <p:grpSpPr>
            <a:xfrm>
              <a:off x="5302282" y="2210145"/>
              <a:ext cx="2561558" cy="540000"/>
              <a:chOff x="5475518" y="1269000"/>
              <a:chExt cx="2561558" cy="540000"/>
            </a:xfrm>
            <a:solidFill>
              <a:srgbClr val="FE8A50"/>
            </a:solidFill>
          </p:grpSpPr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9294BD17-92E2-4912-B2CB-7FA55C2AB2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6938" y="1269000"/>
                <a:ext cx="2280138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112" name="이등변 삼각형 111">
                <a:extLst>
                  <a:ext uri="{FF2B5EF4-FFF2-40B4-BE49-F238E27FC236}">
                    <a16:creationId xmlns:a16="http://schemas.microsoft.com/office/drawing/2014/main" id="{14ACDF44-05C3-4E1B-94DF-DBA3C868B3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5518" y="1628904"/>
                <a:ext cx="360000" cy="180000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122E79D1-50B9-40F9-A6F5-A0C1F0BB2ECE}"/>
                </a:ext>
              </a:extLst>
            </p:cNvPr>
            <p:cNvGrpSpPr/>
            <p:nvPr/>
          </p:nvGrpSpPr>
          <p:grpSpPr>
            <a:xfrm>
              <a:off x="6063840" y="2210145"/>
              <a:ext cx="1800000" cy="540000"/>
              <a:chOff x="6513139" y="1899266"/>
              <a:chExt cx="1800000" cy="540000"/>
            </a:xfrm>
            <a:solidFill>
              <a:srgbClr val="EAEAEA"/>
            </a:solidFill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04CF004B-20B0-42AD-AFAA-010D18B7DC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3139" y="1899266"/>
                <a:ext cx="1800000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문제제기</a:t>
                </a: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FD32ADE3-7517-4DC7-8A9B-AA36D0AFF194}"/>
                  </a:ext>
                </a:extLst>
              </p:cNvPr>
              <p:cNvSpPr/>
              <p:nvPr/>
            </p:nvSpPr>
            <p:spPr>
              <a:xfrm>
                <a:off x="6513139" y="1899266"/>
                <a:ext cx="420069" cy="540000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41DBB96-E8AA-42CB-B2C9-BFCE421F4345}"/>
                </a:ext>
              </a:extLst>
            </p:cNvPr>
            <p:cNvSpPr txBox="1"/>
            <p:nvPr/>
          </p:nvSpPr>
          <p:spPr>
            <a:xfrm>
              <a:off x="5690561" y="229547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2.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2D01667-0A91-4172-BF16-A771A7376776}"/>
              </a:ext>
            </a:extLst>
          </p:cNvPr>
          <p:cNvGrpSpPr/>
          <p:nvPr/>
        </p:nvGrpSpPr>
        <p:grpSpPr>
          <a:xfrm>
            <a:off x="5292756" y="3291240"/>
            <a:ext cx="2561558" cy="540000"/>
            <a:chOff x="5475518" y="1269000"/>
            <a:chExt cx="2561558" cy="540000"/>
          </a:xfrm>
          <a:solidFill>
            <a:srgbClr val="FE8A50"/>
          </a:solidFill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EBFC5B69-A3A3-470E-9BA5-B4EBCA3C5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6938" y="1269000"/>
              <a:ext cx="2280138" cy="54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6CE7CF85-D82D-4CAB-8727-35462EC0D465}"/>
                </a:ext>
              </a:extLst>
            </p:cNvPr>
            <p:cNvSpPr>
              <a:spLocks/>
            </p:cNvSpPr>
            <p:nvPr/>
          </p:nvSpPr>
          <p:spPr>
            <a:xfrm>
              <a:off x="5475518" y="1628904"/>
              <a:ext cx="360000" cy="18000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66CF0B1-5EBC-482F-931F-06B522CFA8C3}"/>
              </a:ext>
            </a:extLst>
          </p:cNvPr>
          <p:cNvGrpSpPr/>
          <p:nvPr/>
        </p:nvGrpSpPr>
        <p:grpSpPr>
          <a:xfrm>
            <a:off x="6054314" y="3291240"/>
            <a:ext cx="1800000" cy="540000"/>
            <a:chOff x="6513139" y="1899266"/>
            <a:chExt cx="1800000" cy="540000"/>
          </a:xfrm>
          <a:solidFill>
            <a:srgbClr val="EAEAEA"/>
          </a:solidFill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3817A1E8-CC3B-422E-9197-5ADA532CA3E7}"/>
                </a:ext>
              </a:extLst>
            </p:cNvPr>
            <p:cNvSpPr>
              <a:spLocks/>
            </p:cNvSpPr>
            <p:nvPr/>
          </p:nvSpPr>
          <p:spPr>
            <a:xfrm>
              <a:off x="6513139" y="1899266"/>
              <a:ext cx="1800000" cy="54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기능소개</a:t>
              </a: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A4C0DA78-F58D-40FD-AD54-DB67C72AAF4F}"/>
                </a:ext>
              </a:extLst>
            </p:cNvPr>
            <p:cNvSpPr/>
            <p:nvPr/>
          </p:nvSpPr>
          <p:spPr>
            <a:xfrm>
              <a:off x="6513139" y="1899266"/>
              <a:ext cx="420069" cy="540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A0818C4-E8FA-411E-8DAA-018E0DAB4A07}"/>
              </a:ext>
            </a:extLst>
          </p:cNvPr>
          <p:cNvSpPr txBox="1"/>
          <p:nvPr/>
        </p:nvSpPr>
        <p:spPr>
          <a:xfrm>
            <a:off x="5681035" y="337657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3.</a:t>
            </a:r>
            <a:endParaRPr lang="ko-KR" altLang="en-US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D23D99B-72EC-47DE-88CB-64BF21E6165D}"/>
              </a:ext>
            </a:extLst>
          </p:cNvPr>
          <p:cNvGrpSpPr/>
          <p:nvPr/>
        </p:nvGrpSpPr>
        <p:grpSpPr>
          <a:xfrm>
            <a:off x="5292756" y="4370049"/>
            <a:ext cx="2561558" cy="540000"/>
            <a:chOff x="5475518" y="1269000"/>
            <a:chExt cx="2561558" cy="540000"/>
          </a:xfrm>
          <a:solidFill>
            <a:srgbClr val="FE8A50"/>
          </a:solidFill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4D81A2C7-3C59-49E8-9CE1-D8523A8DC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6938" y="1269000"/>
              <a:ext cx="2280138" cy="54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26" name="이등변 삼각형 125">
              <a:extLst>
                <a:ext uri="{FF2B5EF4-FFF2-40B4-BE49-F238E27FC236}">
                  <a16:creationId xmlns:a16="http://schemas.microsoft.com/office/drawing/2014/main" id="{A1AC12E5-1958-4222-AE3D-04E39EBF090D}"/>
                </a:ext>
              </a:extLst>
            </p:cNvPr>
            <p:cNvSpPr>
              <a:spLocks/>
            </p:cNvSpPr>
            <p:nvPr/>
          </p:nvSpPr>
          <p:spPr>
            <a:xfrm>
              <a:off x="5475518" y="1628904"/>
              <a:ext cx="360000" cy="18000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ECC73B6-DF0E-444B-ACDC-868E72A5969C}"/>
              </a:ext>
            </a:extLst>
          </p:cNvPr>
          <p:cNvGrpSpPr/>
          <p:nvPr/>
        </p:nvGrpSpPr>
        <p:grpSpPr>
          <a:xfrm>
            <a:off x="6054314" y="4370049"/>
            <a:ext cx="1800000" cy="540000"/>
            <a:chOff x="6513139" y="1899266"/>
            <a:chExt cx="1800000" cy="540000"/>
          </a:xfrm>
          <a:solidFill>
            <a:srgbClr val="EAEAEA"/>
          </a:solidFill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8A3CA42E-1265-42A5-AC28-D689CF7EC8AD}"/>
                </a:ext>
              </a:extLst>
            </p:cNvPr>
            <p:cNvSpPr>
              <a:spLocks/>
            </p:cNvSpPr>
            <p:nvPr/>
          </p:nvSpPr>
          <p:spPr>
            <a:xfrm>
              <a:off x="6513139" y="1899266"/>
              <a:ext cx="1800000" cy="5400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개발과정</a:t>
              </a: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E3FB0EE4-F2B8-492A-8C09-782A87D52268}"/>
                </a:ext>
              </a:extLst>
            </p:cNvPr>
            <p:cNvSpPr/>
            <p:nvPr/>
          </p:nvSpPr>
          <p:spPr>
            <a:xfrm>
              <a:off x="6513139" y="1899266"/>
              <a:ext cx="420069" cy="540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30B9DA30-1FB3-461A-A8A3-A20DAB5F1D8A}"/>
              </a:ext>
            </a:extLst>
          </p:cNvPr>
          <p:cNvSpPr txBox="1"/>
          <p:nvPr/>
        </p:nvSpPr>
        <p:spPr>
          <a:xfrm>
            <a:off x="5681035" y="445538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4.</a:t>
            </a:r>
            <a:endParaRPr lang="ko-KR" altLang="en-US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</p:txBody>
      </p:sp>
      <p:pic>
        <p:nvPicPr>
          <p:cNvPr id="151" name="그림 150" descr="모니터, 전자기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6FAB28FE-C0DA-4C45-9B96-F2AB4EFD1EB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157" r="5512" b="3055"/>
          <a:stretch/>
        </p:blipFill>
        <p:spPr>
          <a:xfrm>
            <a:off x="1692000" y="736320"/>
            <a:ext cx="2880000" cy="5400000"/>
          </a:xfrm>
          <a:prstGeom prst="rect">
            <a:avLst/>
          </a:prstGeom>
        </p:spPr>
      </p:pic>
      <p:pic>
        <p:nvPicPr>
          <p:cNvPr id="153" name="그림 152" descr="스크린샷이(가) 표시된 사진&#10;&#10;자동 생성된 설명">
            <a:extLst>
              <a:ext uri="{FF2B5EF4-FFF2-40B4-BE49-F238E27FC236}">
                <a16:creationId xmlns:a16="http://schemas.microsoft.com/office/drawing/2014/main" id="{80DAFF73-89BD-48E6-B52B-FE7B99AB363B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2"/>
          <a:stretch/>
        </p:blipFill>
        <p:spPr>
          <a:xfrm>
            <a:off x="1826164" y="1137214"/>
            <a:ext cx="2628000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18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A95B72-E725-4A50-B94E-4A6799024153}"/>
              </a:ext>
            </a:extLst>
          </p:cNvPr>
          <p:cNvGrpSpPr/>
          <p:nvPr/>
        </p:nvGrpSpPr>
        <p:grpSpPr>
          <a:xfrm>
            <a:off x="173751" y="134227"/>
            <a:ext cx="8813755" cy="6944718"/>
            <a:chOff x="173751" y="134227"/>
            <a:chExt cx="8813755" cy="69447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3AABF84-A1CD-4471-98B8-3E9A1130DE4E}"/>
                </a:ext>
              </a:extLst>
            </p:cNvPr>
            <p:cNvGrpSpPr/>
            <p:nvPr/>
          </p:nvGrpSpPr>
          <p:grpSpPr>
            <a:xfrm>
              <a:off x="173753" y="134227"/>
              <a:ext cx="4320000" cy="2160000"/>
              <a:chOff x="-2886718" y="-1422079"/>
              <a:chExt cx="5948074" cy="3263694"/>
            </a:xfrm>
          </p:grpSpPr>
          <p:pic>
            <p:nvPicPr>
              <p:cNvPr id="6" name="그림 5" descr="천장, 실내, 사람, 방이(가) 표시된 사진&#10;&#10;자동 생성된 설명">
                <a:extLst>
                  <a:ext uri="{FF2B5EF4-FFF2-40B4-BE49-F238E27FC236}">
                    <a16:creationId xmlns:a16="http://schemas.microsoft.com/office/drawing/2014/main" id="{40E5557E-6AAC-4FAC-9E6B-157C18DC07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25000"/>
              </a:blip>
              <a:srcRect t="12250" r="1" b="4615"/>
              <a:stretch/>
            </p:blipFill>
            <p:spPr>
              <a:xfrm>
                <a:off x="-2886718" y="-1422079"/>
                <a:ext cx="5948074" cy="326369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CDFF65-8B32-4D0F-88A9-9D3C760EBF84}"/>
                  </a:ext>
                </a:extLst>
              </p:cNvPr>
              <p:cNvSpPr txBox="1"/>
              <p:nvPr/>
            </p:nvSpPr>
            <p:spPr>
              <a:xfrm>
                <a:off x="-911653" y="-120030"/>
                <a:ext cx="1997937" cy="1600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0" dirty="0"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F.G.C</a:t>
                </a:r>
                <a:endParaRPr lang="ko-KR" altLang="en-US" sz="5000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endParaRPr>
              </a:p>
            </p:txBody>
          </p:sp>
        </p:grpSp>
        <p:pic>
          <p:nvPicPr>
            <p:cNvPr id="5" name="그림 4" descr="그리기, 눈, 검은색, 쥐고있는이(가) 표시된 사진&#10;&#10;자동 생성된 설명">
              <a:extLst>
                <a:ext uri="{FF2B5EF4-FFF2-40B4-BE49-F238E27FC236}">
                  <a16:creationId xmlns:a16="http://schemas.microsoft.com/office/drawing/2014/main" id="{F85A23E5-AD73-407B-BB51-7FDB48B36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29911" r="-1" b="22919"/>
            <a:stretch/>
          </p:blipFill>
          <p:spPr>
            <a:xfrm>
              <a:off x="4667506" y="134227"/>
              <a:ext cx="4320000" cy="25312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6AC9DB2-E767-4C42-870E-65F5CB55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506" y="4509089"/>
              <a:ext cx="4320000" cy="22146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16A8354-94AD-4025-8459-C7671C22B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609" t="1809" r="14950" b="35597"/>
            <a:stretch/>
          </p:blipFill>
          <p:spPr>
            <a:xfrm>
              <a:off x="173753" y="1867274"/>
              <a:ext cx="4320000" cy="317855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9210231-5032-40C5-A52B-6ED7233D7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569"/>
            <a:stretch/>
          </p:blipFill>
          <p:spPr>
            <a:xfrm>
              <a:off x="173751" y="4509089"/>
              <a:ext cx="4320000" cy="25698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7EB0ED3-86DD-472D-95F6-99414D204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0249" y="2365262"/>
              <a:ext cx="4320000" cy="21825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4B240FB-BCFA-44B4-B407-346CA2DD4A13}"/>
              </a:ext>
            </a:extLst>
          </p:cNvPr>
          <p:cNvSpPr/>
          <p:nvPr/>
        </p:nvSpPr>
        <p:spPr>
          <a:xfrm>
            <a:off x="0" y="10758"/>
            <a:ext cx="9144000" cy="6847242"/>
          </a:xfrm>
          <a:prstGeom prst="roundRect">
            <a:avLst>
              <a:gd name="adj" fmla="val 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A98D04D-B853-4D81-9601-D444E23186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75" y="1415696"/>
            <a:ext cx="4057650" cy="3971925"/>
          </a:xfrm>
          <a:prstGeom prst="ellipse">
            <a:avLst/>
          </a:prstGeom>
          <a:ln w="190500" cap="rnd">
            <a:solidFill>
              <a:srgbClr val="F5A28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6FC6DC-1791-43A7-B4EC-8D67119836F1}"/>
              </a:ext>
            </a:extLst>
          </p:cNvPr>
          <p:cNvGrpSpPr/>
          <p:nvPr/>
        </p:nvGrpSpPr>
        <p:grpSpPr>
          <a:xfrm>
            <a:off x="269798" y="380679"/>
            <a:ext cx="2561558" cy="540000"/>
            <a:chOff x="269798" y="380679"/>
            <a:chExt cx="2561558" cy="540000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36C0C1A-B2D1-43A3-A78C-4F07D4201BC7}"/>
                </a:ext>
              </a:extLst>
            </p:cNvPr>
            <p:cNvGrpSpPr/>
            <p:nvPr/>
          </p:nvGrpSpPr>
          <p:grpSpPr>
            <a:xfrm>
              <a:off x="269798" y="380679"/>
              <a:ext cx="2561558" cy="540000"/>
              <a:chOff x="5475518" y="1269000"/>
              <a:chExt cx="2561558" cy="540000"/>
            </a:xfrm>
            <a:solidFill>
              <a:srgbClr val="FE8A50"/>
            </a:solidFill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4052DB49-1960-4DA8-966A-0722C42258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6938" y="1269000"/>
                <a:ext cx="2280138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58" name="이등변 삼각형 57">
                <a:extLst>
                  <a:ext uri="{FF2B5EF4-FFF2-40B4-BE49-F238E27FC236}">
                    <a16:creationId xmlns:a16="http://schemas.microsoft.com/office/drawing/2014/main" id="{1DDB6D74-B96A-43A7-96FD-1FE9672364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5518" y="1628904"/>
                <a:ext cx="360000" cy="180000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8ABE421-74F3-4183-8882-80CF7FAF5C96}"/>
                </a:ext>
              </a:extLst>
            </p:cNvPr>
            <p:cNvGrpSpPr/>
            <p:nvPr/>
          </p:nvGrpSpPr>
          <p:grpSpPr>
            <a:xfrm>
              <a:off x="1031356" y="380679"/>
              <a:ext cx="1800000" cy="540000"/>
              <a:chOff x="6513139" y="1899266"/>
              <a:chExt cx="1800000" cy="540000"/>
            </a:xfrm>
            <a:solidFill>
              <a:srgbClr val="EAEAEA"/>
            </a:solidFill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283053D9-F745-4391-8040-C8130A0A83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3139" y="1899266"/>
                <a:ext cx="1800000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문제제기</a:t>
                </a: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E585908A-AB89-4547-8175-6C30542086AB}"/>
                  </a:ext>
                </a:extLst>
              </p:cNvPr>
              <p:cNvSpPr/>
              <p:nvPr/>
            </p:nvSpPr>
            <p:spPr>
              <a:xfrm>
                <a:off x="6513139" y="1899266"/>
                <a:ext cx="420069" cy="540000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C61C6F-F93B-41FE-B858-96001F5D01F4}"/>
                </a:ext>
              </a:extLst>
            </p:cNvPr>
            <p:cNvSpPr txBox="1"/>
            <p:nvPr/>
          </p:nvSpPr>
          <p:spPr>
            <a:xfrm>
              <a:off x="658077" y="4660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2.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94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id="{77698908-F366-4772-8E77-D2E70325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1687" y="985837"/>
            <a:ext cx="4886325" cy="488632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FF48FC-A915-4456-8089-44C8BA27CCCC}"/>
              </a:ext>
            </a:extLst>
          </p:cNvPr>
          <p:cNvGrpSpPr/>
          <p:nvPr/>
        </p:nvGrpSpPr>
        <p:grpSpPr>
          <a:xfrm>
            <a:off x="4470400" y="3349076"/>
            <a:ext cx="1080000" cy="1080000"/>
            <a:chOff x="4462780" y="3895176"/>
            <a:chExt cx="1080000" cy="1080000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A984A71F-4BC8-4502-88DF-636E714CF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62780" y="3895176"/>
              <a:ext cx="1080000" cy="1080000"/>
            </a:xfrm>
            <a:prstGeom prst="rect">
              <a:avLst/>
            </a:prstGeom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4B7A3503-95E6-4196-BAA0-BA2BCEBC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182414">
              <a:off x="4637208" y="4085107"/>
              <a:ext cx="720000" cy="7200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41EB9B3-218E-40B7-903E-B7D52E32FD45}"/>
              </a:ext>
            </a:extLst>
          </p:cNvPr>
          <p:cNvSpPr txBox="1"/>
          <p:nvPr/>
        </p:nvSpPr>
        <p:spPr>
          <a:xfrm>
            <a:off x="2438401" y="1668104"/>
            <a:ext cx="4282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1. </a:t>
            </a:r>
            <a:r>
              <a: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지난 주 공연사진 올려주세요</a:t>
            </a:r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...</a:t>
            </a:r>
          </a:p>
          <a:p>
            <a:endParaRPr lang="en-US" altLang="ko-KR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2. </a:t>
            </a:r>
            <a:r>
              <a: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스피커 밀려간 친구</a:t>
            </a:r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: </a:t>
            </a:r>
            <a:r>
              <a: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홍길동</a:t>
            </a:r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...</a:t>
            </a:r>
          </a:p>
          <a:p>
            <a:endParaRPr lang="en-US" altLang="ko-KR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3. </a:t>
            </a:r>
            <a:r>
              <a: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종강집회 참석</a:t>
            </a:r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/</a:t>
            </a:r>
            <a:r>
              <a: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불참석 투표해주세요</a:t>
            </a:r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...</a:t>
            </a:r>
          </a:p>
          <a:p>
            <a:endParaRPr lang="en-US" altLang="ko-KR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4. </a:t>
            </a:r>
            <a:r>
              <a: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단톡 쫌 </a:t>
            </a:r>
            <a:r>
              <a:rPr lang="ko-KR" altLang="en-US" dirty="0" err="1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읽어주세요ㅠ</a:t>
            </a:r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..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FCDFEF-DAEB-490A-833F-370BC6C76FF8}"/>
              </a:ext>
            </a:extLst>
          </p:cNvPr>
          <p:cNvGrpSpPr/>
          <p:nvPr/>
        </p:nvGrpSpPr>
        <p:grpSpPr>
          <a:xfrm>
            <a:off x="269798" y="380679"/>
            <a:ext cx="2561558" cy="540000"/>
            <a:chOff x="269798" y="380679"/>
            <a:chExt cx="2561558" cy="5400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08E91E0-91B1-4996-8615-143214449901}"/>
                </a:ext>
              </a:extLst>
            </p:cNvPr>
            <p:cNvGrpSpPr/>
            <p:nvPr/>
          </p:nvGrpSpPr>
          <p:grpSpPr>
            <a:xfrm>
              <a:off x="269798" y="380679"/>
              <a:ext cx="2561558" cy="540000"/>
              <a:chOff x="5475518" y="1269000"/>
              <a:chExt cx="2561558" cy="540000"/>
            </a:xfrm>
            <a:solidFill>
              <a:srgbClr val="FE8A50"/>
            </a:solidFill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55B6C041-D681-4D0C-998B-FBDA9F7D87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6938" y="1269000"/>
                <a:ext cx="2280138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6F62EFDC-6490-4D46-902F-5FD503AD93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75518" y="1628904"/>
                <a:ext cx="360000" cy="180000"/>
              </a:xfrm>
              <a:prstGeom prst="triangle">
                <a:avLst>
                  <a:gd name="adj" fmla="val 1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556892A-2CD2-49E1-803E-64C9838EC760}"/>
                </a:ext>
              </a:extLst>
            </p:cNvPr>
            <p:cNvGrpSpPr/>
            <p:nvPr/>
          </p:nvGrpSpPr>
          <p:grpSpPr>
            <a:xfrm>
              <a:off x="1031356" y="380679"/>
              <a:ext cx="1800000" cy="540000"/>
              <a:chOff x="6513139" y="1899266"/>
              <a:chExt cx="1800000" cy="540000"/>
            </a:xfrm>
            <a:solidFill>
              <a:srgbClr val="EAEAEA"/>
            </a:solidFill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3D9329-54AC-4B3C-9B11-9A14A7D241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13139" y="1899266"/>
                <a:ext cx="1800000" cy="54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문제제기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510ABC8-ECAF-4110-9B34-AC74263B2CA9}"/>
                  </a:ext>
                </a:extLst>
              </p:cNvPr>
              <p:cNvSpPr/>
              <p:nvPr/>
            </p:nvSpPr>
            <p:spPr>
              <a:xfrm>
                <a:off x="6513139" y="1899266"/>
                <a:ext cx="420069" cy="540000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B3CC4-3C31-44EA-AE14-90D927C2C1E8}"/>
                </a:ext>
              </a:extLst>
            </p:cNvPr>
            <p:cNvSpPr txBox="1"/>
            <p:nvPr/>
          </p:nvSpPr>
          <p:spPr>
            <a:xfrm>
              <a:off x="658077" y="4660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2.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07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7B8BE7-C927-4FC5-8259-77B50157F05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"/>
          <a:stretch/>
        </p:blipFill>
        <p:spPr>
          <a:xfrm>
            <a:off x="1537200" y="1530000"/>
            <a:ext cx="2628000" cy="4356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2785FC3-6873-483A-987E-39E9F04A721A}"/>
              </a:ext>
            </a:extLst>
          </p:cNvPr>
          <p:cNvGrpSpPr>
            <a:grpSpLocks noChangeAspect="1"/>
          </p:cNvGrpSpPr>
          <p:nvPr/>
        </p:nvGrpSpPr>
        <p:grpSpPr>
          <a:xfrm>
            <a:off x="5363077" y="920583"/>
            <a:ext cx="1080000" cy="1080000"/>
            <a:chOff x="3714750" y="2571750"/>
            <a:chExt cx="1714500" cy="1714500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68FF4F90-C328-40DC-A6F7-D8581E31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14750" y="2571750"/>
              <a:ext cx="1714500" cy="1714500"/>
            </a:xfrm>
            <a:prstGeom prst="rect">
              <a:avLst/>
            </a:prstGeom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F1862EF-0451-42CB-8C00-93A60E0FA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38612" y="2852737"/>
              <a:ext cx="866775" cy="1152525"/>
            </a:xfrm>
            <a:prstGeom prst="rect">
              <a:avLst/>
            </a:prstGeom>
          </p:spPr>
        </p:pic>
      </p:grpSp>
      <p:pic>
        <p:nvPicPr>
          <p:cNvPr id="6" name="그래픽 5">
            <a:extLst>
              <a:ext uri="{FF2B5EF4-FFF2-40B4-BE49-F238E27FC236}">
                <a16:creationId xmlns:a16="http://schemas.microsoft.com/office/drawing/2014/main" id="{63DB266D-2FC3-4CBF-A562-42324E8D8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0152" y="2362383"/>
            <a:ext cx="1080000" cy="108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E5CBD4E-F440-4EE6-B96A-B7E991120CF7}"/>
              </a:ext>
            </a:extLst>
          </p:cNvPr>
          <p:cNvGrpSpPr/>
          <p:nvPr/>
        </p:nvGrpSpPr>
        <p:grpSpPr>
          <a:xfrm>
            <a:off x="6176077" y="1435114"/>
            <a:ext cx="1800000" cy="393023"/>
            <a:chOff x="5823150" y="1243531"/>
            <a:chExt cx="1800000" cy="39302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77B7D2-7718-447C-B6B8-E044F15C7F3B}"/>
                </a:ext>
              </a:extLst>
            </p:cNvPr>
            <p:cNvGrpSpPr/>
            <p:nvPr/>
          </p:nvGrpSpPr>
          <p:grpSpPr>
            <a:xfrm>
              <a:off x="5823150" y="1600554"/>
              <a:ext cx="1800000" cy="36000"/>
              <a:chOff x="6063840" y="1902126"/>
              <a:chExt cx="1800000" cy="36000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484B718-BA5D-492F-B6DF-BDCB8A942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3840" y="1933649"/>
                <a:ext cx="1800000" cy="0"/>
              </a:xfrm>
              <a:prstGeom prst="line">
                <a:avLst/>
              </a:prstGeom>
              <a:ln w="12700">
                <a:solidFill>
                  <a:srgbClr val="EAEA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ECCB650-8664-4D42-9189-FDB763F97EC3}"/>
                  </a:ext>
                </a:extLst>
              </p:cNvPr>
              <p:cNvCxnSpPr/>
              <p:nvPr/>
            </p:nvCxnSpPr>
            <p:spPr>
              <a:xfrm flipV="1">
                <a:off x="7857649" y="1902126"/>
                <a:ext cx="0" cy="36000"/>
              </a:xfrm>
              <a:prstGeom prst="line">
                <a:avLst/>
              </a:prstGeom>
              <a:ln w="12700">
                <a:solidFill>
                  <a:srgbClr val="EAEA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1C622C-33C0-4D92-9C8F-B7BA9FD14604}"/>
                </a:ext>
              </a:extLst>
            </p:cNvPr>
            <p:cNvSpPr txBox="1"/>
            <p:nvPr/>
          </p:nvSpPr>
          <p:spPr>
            <a:xfrm>
              <a:off x="6168225" y="1243531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자유게시판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CE69FB-1F91-4777-BB96-107B78E1977B}"/>
              </a:ext>
            </a:extLst>
          </p:cNvPr>
          <p:cNvGrpSpPr/>
          <p:nvPr/>
        </p:nvGrpSpPr>
        <p:grpSpPr>
          <a:xfrm>
            <a:off x="6204645" y="2805179"/>
            <a:ext cx="1800000" cy="381827"/>
            <a:chOff x="5851718" y="2613596"/>
            <a:chExt cx="1800000" cy="38182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5DD0AC3-F0DE-4DAD-8771-9941475A5457}"/>
                </a:ext>
              </a:extLst>
            </p:cNvPr>
            <p:cNvGrpSpPr/>
            <p:nvPr/>
          </p:nvGrpSpPr>
          <p:grpSpPr>
            <a:xfrm>
              <a:off x="5851718" y="2959423"/>
              <a:ext cx="1800000" cy="36000"/>
              <a:chOff x="6063840" y="1902126"/>
              <a:chExt cx="1800000" cy="3600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92258B5-2DB6-4499-B54F-C63FB6140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3840" y="1933649"/>
                <a:ext cx="1800000" cy="0"/>
              </a:xfrm>
              <a:prstGeom prst="line">
                <a:avLst/>
              </a:prstGeom>
              <a:ln w="12700">
                <a:solidFill>
                  <a:srgbClr val="EAEA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68D8842-C7F7-4C09-B542-188F2F2A6963}"/>
                  </a:ext>
                </a:extLst>
              </p:cNvPr>
              <p:cNvCxnSpPr/>
              <p:nvPr/>
            </p:nvCxnSpPr>
            <p:spPr>
              <a:xfrm flipV="1">
                <a:off x="7857649" y="1902126"/>
                <a:ext cx="0" cy="36000"/>
              </a:xfrm>
              <a:prstGeom prst="line">
                <a:avLst/>
              </a:prstGeom>
              <a:ln w="12700">
                <a:solidFill>
                  <a:srgbClr val="EAEA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887B0B-D5ED-40F8-AE63-22E787C6497E}"/>
                </a:ext>
              </a:extLst>
            </p:cNvPr>
            <p:cNvSpPr txBox="1"/>
            <p:nvPr/>
          </p:nvSpPr>
          <p:spPr>
            <a:xfrm>
              <a:off x="6261199" y="2613596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모임 일정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387A5A-E872-4408-B66E-A2BA423E8E5A}"/>
              </a:ext>
            </a:extLst>
          </p:cNvPr>
          <p:cNvGrpSpPr/>
          <p:nvPr/>
        </p:nvGrpSpPr>
        <p:grpSpPr>
          <a:xfrm>
            <a:off x="5360152" y="3802383"/>
            <a:ext cx="2644493" cy="1080000"/>
            <a:chOff x="5007225" y="3610800"/>
            <a:chExt cx="2644493" cy="1080000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AB46EBF9-632F-48EF-B865-95FAFEFC7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07225" y="3610800"/>
              <a:ext cx="1080000" cy="108000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BD631AD-2B92-46DE-8CCD-CB7A0CBF2B37}"/>
                </a:ext>
              </a:extLst>
            </p:cNvPr>
            <p:cNvGrpSpPr/>
            <p:nvPr/>
          </p:nvGrpSpPr>
          <p:grpSpPr>
            <a:xfrm>
              <a:off x="5851718" y="4079175"/>
              <a:ext cx="1800000" cy="373809"/>
              <a:chOff x="5851718" y="4079175"/>
              <a:chExt cx="1800000" cy="373809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022E890-C7D3-4E1F-A60B-58037BBCCFC4}"/>
                  </a:ext>
                </a:extLst>
              </p:cNvPr>
              <p:cNvGrpSpPr/>
              <p:nvPr/>
            </p:nvGrpSpPr>
            <p:grpSpPr>
              <a:xfrm>
                <a:off x="5851718" y="4416984"/>
                <a:ext cx="1800000" cy="36000"/>
                <a:chOff x="6063840" y="1902126"/>
                <a:chExt cx="1800000" cy="36000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FF96A94C-E776-4D53-B731-1592F303A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3840" y="1933649"/>
                  <a:ext cx="1800000" cy="0"/>
                </a:xfrm>
                <a:prstGeom prst="line">
                  <a:avLst/>
                </a:prstGeom>
                <a:ln w="12700">
                  <a:solidFill>
                    <a:srgbClr val="EAEA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61101AF1-2653-4039-A9DF-1E516E950EDE}"/>
                    </a:ext>
                  </a:extLst>
                </p:cNvPr>
                <p:cNvCxnSpPr/>
                <p:nvPr/>
              </p:nvCxnSpPr>
              <p:spPr>
                <a:xfrm flipV="1">
                  <a:off x="7857649" y="1902126"/>
                  <a:ext cx="0" cy="36000"/>
                </a:xfrm>
                <a:prstGeom prst="line">
                  <a:avLst/>
                </a:prstGeom>
                <a:ln w="12700">
                  <a:solidFill>
                    <a:srgbClr val="EAEA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353BA9-B68F-4FBA-A1FC-32C1B2C42D45}"/>
                  </a:ext>
                </a:extLst>
              </p:cNvPr>
              <p:cNvSpPr txBox="1"/>
              <p:nvPr/>
            </p:nvSpPr>
            <p:spPr>
              <a:xfrm>
                <a:off x="6473436" y="4079175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출석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4F0CE3-3AA3-4DE4-ADB1-7D9E00A0C500}"/>
              </a:ext>
            </a:extLst>
          </p:cNvPr>
          <p:cNvGrpSpPr/>
          <p:nvPr/>
        </p:nvGrpSpPr>
        <p:grpSpPr>
          <a:xfrm>
            <a:off x="5360152" y="5240584"/>
            <a:ext cx="2651866" cy="1080000"/>
            <a:chOff x="5007225" y="5049001"/>
            <a:chExt cx="2651866" cy="108000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1DE094-8661-4D3E-A660-6F3619ABAA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7225" y="5049001"/>
              <a:ext cx="1080000" cy="1080000"/>
              <a:chOff x="3714750" y="2571750"/>
              <a:chExt cx="1714500" cy="1714500"/>
            </a:xfrm>
          </p:grpSpPr>
          <p:pic>
            <p:nvPicPr>
              <p:cNvPr id="31" name="그래픽 30">
                <a:extLst>
                  <a:ext uri="{FF2B5EF4-FFF2-40B4-BE49-F238E27FC236}">
                    <a16:creationId xmlns:a16="http://schemas.microsoft.com/office/drawing/2014/main" id="{87F165B3-A1FB-4EDF-9EDD-45847BE6F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714750" y="2571750"/>
                <a:ext cx="1714500" cy="1714500"/>
              </a:xfrm>
              <a:prstGeom prst="rect">
                <a:avLst/>
              </a:prstGeom>
            </p:spPr>
          </p:pic>
          <p:pic>
            <p:nvPicPr>
              <p:cNvPr id="32" name="그래픽 31">
                <a:extLst>
                  <a:ext uri="{FF2B5EF4-FFF2-40B4-BE49-F238E27FC236}">
                    <a16:creationId xmlns:a16="http://schemas.microsoft.com/office/drawing/2014/main" id="{8E825BEA-D2C9-438D-B164-A33C3CA1A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090987" y="2843212"/>
                <a:ext cx="962025" cy="1171575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8E16473-9B2E-4D7B-A3DB-84D73075F3EB}"/>
                </a:ext>
              </a:extLst>
            </p:cNvPr>
            <p:cNvGrpSpPr/>
            <p:nvPr/>
          </p:nvGrpSpPr>
          <p:grpSpPr>
            <a:xfrm>
              <a:off x="5859091" y="5589001"/>
              <a:ext cx="1800000" cy="379489"/>
              <a:chOff x="5823150" y="5604443"/>
              <a:chExt cx="1800000" cy="379489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C958E01-67EA-4067-9AF6-D3CE19A68108}"/>
                  </a:ext>
                </a:extLst>
              </p:cNvPr>
              <p:cNvGrpSpPr/>
              <p:nvPr/>
            </p:nvGrpSpPr>
            <p:grpSpPr>
              <a:xfrm>
                <a:off x="5823150" y="5947932"/>
                <a:ext cx="1800000" cy="36000"/>
                <a:chOff x="6063840" y="1902126"/>
                <a:chExt cx="1800000" cy="36000"/>
              </a:xfrm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62C5E165-CF01-4611-846A-F4A7192E0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3840" y="1933649"/>
                  <a:ext cx="1800000" cy="0"/>
                </a:xfrm>
                <a:prstGeom prst="line">
                  <a:avLst/>
                </a:prstGeom>
                <a:ln w="12700">
                  <a:solidFill>
                    <a:srgbClr val="EAEA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0F4E7FD0-E99E-440A-B083-D355C1199D57}"/>
                    </a:ext>
                  </a:extLst>
                </p:cNvPr>
                <p:cNvCxnSpPr/>
                <p:nvPr/>
              </p:nvCxnSpPr>
              <p:spPr>
                <a:xfrm flipV="1">
                  <a:off x="7857649" y="1902126"/>
                  <a:ext cx="0" cy="36000"/>
                </a:xfrm>
                <a:prstGeom prst="line">
                  <a:avLst/>
                </a:prstGeom>
                <a:ln w="12700">
                  <a:solidFill>
                    <a:srgbClr val="EAEAE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969EA3-1A25-43EA-9526-B5AF785CB5C1}"/>
                  </a:ext>
                </a:extLst>
              </p:cNvPr>
              <p:cNvSpPr txBox="1"/>
              <p:nvPr/>
            </p:nvSpPr>
            <p:spPr>
              <a:xfrm>
                <a:off x="6444868" y="5604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Thepure" panose="02020503020101020101" pitchFamily="18" charset="-127"/>
                    <a:ea typeface="Thepure" panose="02020503020101020101" pitchFamily="18" charset="-127"/>
                    <a:cs typeface="Thepure" panose="02020503020101020101" pitchFamily="18" charset="-127"/>
                  </a:rPr>
                  <a:t>투표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0A83AD-39A3-4363-9593-B0EE8588F44E}"/>
              </a:ext>
            </a:extLst>
          </p:cNvPr>
          <p:cNvSpPr txBox="1"/>
          <p:nvPr/>
        </p:nvSpPr>
        <p:spPr>
          <a:xfrm>
            <a:off x="658077" y="46601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3.</a:t>
            </a:r>
            <a:endParaRPr lang="ko-KR" altLang="en-US" dirty="0">
              <a:latin typeface="Thepure" panose="02020503020101020101" pitchFamily="18" charset="-127"/>
              <a:ea typeface="Thepure" panose="02020503020101020101" pitchFamily="18" charset="-127"/>
              <a:cs typeface="Thepure" panose="020205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B5DF81-499C-43D5-B791-D015124A345C}"/>
              </a:ext>
            </a:extLst>
          </p:cNvPr>
          <p:cNvSpPr>
            <a:spLocks/>
          </p:cNvSpPr>
          <p:nvPr/>
        </p:nvSpPr>
        <p:spPr>
          <a:xfrm>
            <a:off x="1031356" y="380679"/>
            <a:ext cx="1800000" cy="540000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rPr>
              <a:t>제품소개</a:t>
            </a:r>
          </a:p>
        </p:txBody>
      </p:sp>
    </p:spTree>
    <p:extLst>
      <p:ext uri="{BB962C8B-B14F-4D97-AF65-F5344CB8AC3E}">
        <p14:creationId xmlns:p14="http://schemas.microsoft.com/office/powerpoint/2010/main" val="142233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43324C0-AB4E-41B2-9871-405B4D38DC92}"/>
              </a:ext>
            </a:extLst>
          </p:cNvPr>
          <p:cNvGrpSpPr>
            <a:grpSpLocks noChangeAspect="1"/>
          </p:cNvGrpSpPr>
          <p:nvPr/>
        </p:nvGrpSpPr>
        <p:grpSpPr>
          <a:xfrm>
            <a:off x="2938215" y="380679"/>
            <a:ext cx="540000" cy="540000"/>
            <a:chOff x="3714750" y="2571750"/>
            <a:chExt cx="1714500" cy="1714500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947ADBA5-671C-4EB9-B54E-FDAA4C0EE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14750" y="2571750"/>
              <a:ext cx="1714500" cy="1714500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3B966A5C-0538-400F-AFD2-46A0D737F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38612" y="2852737"/>
              <a:ext cx="866775" cy="1152525"/>
            </a:xfrm>
            <a:prstGeom prst="rect">
              <a:avLst/>
            </a:prstGeom>
          </p:spPr>
        </p:pic>
      </p:grp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2720D8ED-FF34-4B83-BCA7-9EC31793FFF7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5"/>
          <a:stretch/>
        </p:blipFill>
        <p:spPr>
          <a:xfrm>
            <a:off x="1537200" y="1530458"/>
            <a:ext cx="2628000" cy="4356000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FF93A4E-E9C9-4684-8A93-2A4A89AEAA4F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4"/>
          <a:stretch/>
        </p:blipFill>
        <p:spPr>
          <a:xfrm>
            <a:off x="5023052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17" name="그림 1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1566A91-5489-443D-91B6-F2323D61996E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4"/>
          <a:stretch/>
        </p:blipFill>
        <p:spPr>
          <a:xfrm>
            <a:off x="5023052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18" name="그림 17" descr="앉아있는, 화면, 검은색, 테이블이(가) 표시된 사진&#10;&#10;자동 생성된 설명">
            <a:extLst>
              <a:ext uri="{FF2B5EF4-FFF2-40B4-BE49-F238E27FC236}">
                <a16:creationId xmlns:a16="http://schemas.microsoft.com/office/drawing/2014/main" id="{15FB1FA7-2D4E-41B0-9481-42CDBD7B5680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"/>
          <a:stretch/>
        </p:blipFill>
        <p:spPr>
          <a:xfrm>
            <a:off x="7014795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41DF2511-FBDB-4225-9E9F-6FCF10EAC7D1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95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AEE956-8734-4A30-B540-F4C97EF4F60A}"/>
              </a:ext>
            </a:extLst>
          </p:cNvPr>
          <p:cNvGrpSpPr/>
          <p:nvPr/>
        </p:nvGrpSpPr>
        <p:grpSpPr>
          <a:xfrm>
            <a:off x="658077" y="380679"/>
            <a:ext cx="2173279" cy="540000"/>
            <a:chOff x="658077" y="380679"/>
            <a:chExt cx="2173279" cy="54000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B06585-3AA4-4431-A910-81E365FD9C10}"/>
                </a:ext>
              </a:extLst>
            </p:cNvPr>
            <p:cNvSpPr txBox="1"/>
            <p:nvPr/>
          </p:nvSpPr>
          <p:spPr>
            <a:xfrm>
              <a:off x="658077" y="46601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3.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1F14F8C-8D19-429C-B8AB-7A5162D76E07}"/>
                </a:ext>
              </a:extLst>
            </p:cNvPr>
            <p:cNvSpPr>
              <a:spLocks/>
            </p:cNvSpPr>
            <p:nvPr/>
          </p:nvSpPr>
          <p:spPr>
            <a:xfrm>
              <a:off x="1031356" y="380679"/>
              <a:ext cx="1800000" cy="540000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자유게시판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29B65459-B7A6-4AE0-9ACF-7F36B560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8215" y="380679"/>
            <a:ext cx="540000" cy="54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64358A4-C883-4AE8-9776-783143680AD7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5023052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5F2E7C-4F77-48BB-850A-326BD57142A2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1537200" y="1530000"/>
            <a:ext cx="2628000" cy="435600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4979A7D-C7C0-4353-B875-7372432D4A4A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5023052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DC69574-DDE2-4B65-B219-BF514D9982D2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7014795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F4F2B572-7918-4716-8E60-33E8B93A883D}"/>
              </a:ext>
            </a:extLst>
          </p:cNvPr>
          <p:cNvGrpSpPr/>
          <p:nvPr/>
        </p:nvGrpSpPr>
        <p:grpSpPr>
          <a:xfrm>
            <a:off x="658077" y="380679"/>
            <a:ext cx="2173279" cy="540000"/>
            <a:chOff x="658077" y="380679"/>
            <a:chExt cx="2173279" cy="5400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33FC86-892A-487F-A37A-FD2D7B21DDBD}"/>
                </a:ext>
              </a:extLst>
            </p:cNvPr>
            <p:cNvSpPr txBox="1"/>
            <p:nvPr/>
          </p:nvSpPr>
          <p:spPr>
            <a:xfrm>
              <a:off x="658077" y="46601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3.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86DDDD5-64E7-4F01-8EE4-065CCC07D0BD}"/>
                </a:ext>
              </a:extLst>
            </p:cNvPr>
            <p:cNvSpPr>
              <a:spLocks/>
            </p:cNvSpPr>
            <p:nvPr/>
          </p:nvSpPr>
          <p:spPr>
            <a:xfrm>
              <a:off x="1031356" y="380679"/>
              <a:ext cx="1800000" cy="540000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모임 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70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FEBC75A0-1533-4F66-994D-28546CCB6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8215" y="380679"/>
            <a:ext cx="540000" cy="540000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F030334-3992-4FAE-96A8-A7A30A11D6F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5"/>
          <a:stretch/>
        </p:blipFill>
        <p:spPr>
          <a:xfrm>
            <a:off x="5026301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6B7FED5B-6EC6-48BC-9889-03CDD988F4F4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"/>
          <a:stretch/>
        </p:blipFill>
        <p:spPr>
          <a:xfrm>
            <a:off x="1537200" y="1530000"/>
            <a:ext cx="2628000" cy="4356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E069950-8524-4071-A686-7C6AC8D9AE1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95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9D5C572-56F8-46EB-82F1-7F3624048C4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7"/>
          <a:stretch/>
        </p:blipFill>
        <p:spPr>
          <a:xfrm>
            <a:off x="5019803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8" name="그림 7" descr="스크린샷, 장치이(가) 표시된 사진&#10;&#10;자동 생성된 설명">
            <a:extLst>
              <a:ext uri="{FF2B5EF4-FFF2-40B4-BE49-F238E27FC236}">
                <a16:creationId xmlns:a16="http://schemas.microsoft.com/office/drawing/2014/main" id="{0B447DD2-D5DE-40E7-AF19-4AC0B94DB39D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7"/>
          <a:stretch/>
        </p:blipFill>
        <p:spPr>
          <a:xfrm>
            <a:off x="7018044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B47D796-DAA0-4AB3-8B40-32BDAA5BDBD9}"/>
              </a:ext>
            </a:extLst>
          </p:cNvPr>
          <p:cNvGrpSpPr/>
          <p:nvPr/>
        </p:nvGrpSpPr>
        <p:grpSpPr>
          <a:xfrm>
            <a:off x="658077" y="380679"/>
            <a:ext cx="2173279" cy="540000"/>
            <a:chOff x="658077" y="380679"/>
            <a:chExt cx="2173279" cy="540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E41A9F-9D9C-4E9B-843A-12218D43BFC9}"/>
                </a:ext>
              </a:extLst>
            </p:cNvPr>
            <p:cNvSpPr txBox="1"/>
            <p:nvPr/>
          </p:nvSpPr>
          <p:spPr>
            <a:xfrm>
              <a:off x="658077" y="46601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3.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1ADF78A-C93C-4F7A-BCEB-6B83C8155F41}"/>
                </a:ext>
              </a:extLst>
            </p:cNvPr>
            <p:cNvSpPr>
              <a:spLocks/>
            </p:cNvSpPr>
            <p:nvPr/>
          </p:nvSpPr>
          <p:spPr>
            <a:xfrm>
              <a:off x="1031356" y="380679"/>
              <a:ext cx="1800000" cy="540000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출석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00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A7F5A1A-A7F7-4A22-9327-0CAC26974416}"/>
              </a:ext>
            </a:extLst>
          </p:cNvPr>
          <p:cNvGrpSpPr/>
          <p:nvPr/>
        </p:nvGrpSpPr>
        <p:grpSpPr>
          <a:xfrm>
            <a:off x="658077" y="380679"/>
            <a:ext cx="2173279" cy="540000"/>
            <a:chOff x="658077" y="380679"/>
            <a:chExt cx="2173279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7599C1-2B17-4067-AEDE-EB75292DD9E5}"/>
                </a:ext>
              </a:extLst>
            </p:cNvPr>
            <p:cNvSpPr txBox="1"/>
            <p:nvPr/>
          </p:nvSpPr>
          <p:spPr>
            <a:xfrm>
              <a:off x="658077" y="46601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3.</a:t>
              </a:r>
              <a:endParaRPr lang="ko-KR" altLang="en-US" dirty="0">
                <a:latin typeface="Thepure" panose="02020503020101020101" pitchFamily="18" charset="-127"/>
                <a:ea typeface="Thepure" panose="02020503020101020101" pitchFamily="18" charset="-127"/>
                <a:cs typeface="Thepure" panose="02020503020101020101" pitchFamily="18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7EA8BDD-B888-4B62-A934-4A15C0FA84BF}"/>
                </a:ext>
              </a:extLst>
            </p:cNvPr>
            <p:cNvSpPr>
              <a:spLocks/>
            </p:cNvSpPr>
            <p:nvPr/>
          </p:nvSpPr>
          <p:spPr>
            <a:xfrm>
              <a:off x="1031356" y="380679"/>
              <a:ext cx="1800000" cy="540000"/>
            </a:xfrm>
            <a:prstGeom prst="round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pure" panose="02020503020101020101" pitchFamily="18" charset="-127"/>
                  <a:ea typeface="Thepure" panose="02020503020101020101" pitchFamily="18" charset="-127"/>
                  <a:cs typeface="Thepure" panose="02020503020101020101" pitchFamily="18" charset="-127"/>
                </a:rPr>
                <a:t>투표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703B3C-B8E4-4207-AC66-68CD495F632F}"/>
              </a:ext>
            </a:extLst>
          </p:cNvPr>
          <p:cNvGrpSpPr/>
          <p:nvPr/>
        </p:nvGrpSpPr>
        <p:grpSpPr>
          <a:xfrm>
            <a:off x="2938215" y="380679"/>
            <a:ext cx="540000" cy="540000"/>
            <a:chOff x="5360152" y="5240584"/>
            <a:chExt cx="1080000" cy="1080000"/>
          </a:xfrm>
        </p:grpSpPr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10EDDD89-E190-4679-BCE7-62B26815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0152" y="5240584"/>
              <a:ext cx="1080000" cy="1080000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3E27DB7D-0F68-4B29-87B0-836C6D080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97152" y="5411584"/>
              <a:ext cx="606000" cy="738000"/>
            </a:xfrm>
            <a:prstGeom prst="rect">
              <a:avLst/>
            </a:prstGeom>
          </p:spPr>
        </p:pic>
      </p:grp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22AABD6A-91B0-4810-AD87-20ED907A76F4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8"/>
          <a:stretch/>
        </p:blipFill>
        <p:spPr>
          <a:xfrm>
            <a:off x="1537200" y="1530000"/>
            <a:ext cx="2628397" cy="4356000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EFB0F8AC-624A-41CF-8752-9D261A6E6A8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8"/>
          <a:stretch/>
        </p:blipFill>
        <p:spPr>
          <a:xfrm>
            <a:off x="5025552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05D8EC9B-6D96-44F0-95A3-A7A9930DB9B7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8"/>
          <a:stretch/>
        </p:blipFill>
        <p:spPr>
          <a:xfrm>
            <a:off x="7017795" y="549000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122CDE8C-5D8F-4E09-8B15-7606BBB4FC20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8"/>
          <a:stretch/>
        </p:blipFill>
        <p:spPr>
          <a:xfrm>
            <a:off x="5018280" y="3660833"/>
            <a:ext cx="1728000" cy="2880000"/>
          </a:xfrm>
          <a:prstGeom prst="rect">
            <a:avLst/>
          </a:prstGeom>
          <a:ln>
            <a:solidFill>
              <a:srgbClr val="626F77"/>
            </a:solidFill>
          </a:ln>
        </p:spPr>
      </p:pic>
    </p:spTree>
    <p:extLst>
      <p:ext uri="{BB962C8B-B14F-4D97-AF65-F5344CB8AC3E}">
        <p14:creationId xmlns:p14="http://schemas.microsoft.com/office/powerpoint/2010/main" val="147725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90</Words>
  <Application>Microsoft Office PowerPoint</Application>
  <PresentationFormat>화면 슬라이드 쇼(4:3)</PresentationFormat>
  <Paragraphs>48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Thepure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도 경진</dc:creator>
  <cp:lastModifiedBy>도 경진</cp:lastModifiedBy>
  <cp:revision>30</cp:revision>
  <dcterms:created xsi:type="dcterms:W3CDTF">2019-12-02T09:05:58Z</dcterms:created>
  <dcterms:modified xsi:type="dcterms:W3CDTF">2019-12-02T12:22:24Z</dcterms:modified>
</cp:coreProperties>
</file>